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1707" r:id="rId3"/>
    <p:sldId id="262" r:id="rId4"/>
    <p:sldId id="1742" r:id="rId5"/>
    <p:sldId id="1743" r:id="rId6"/>
    <p:sldId id="1759" r:id="rId7"/>
    <p:sldId id="1761" r:id="rId8"/>
    <p:sldId id="1762" r:id="rId9"/>
    <p:sldId id="1763" r:id="rId10"/>
    <p:sldId id="1758" r:id="rId11"/>
    <p:sldId id="1739" r:id="rId12"/>
    <p:sldId id="1740" r:id="rId13"/>
    <p:sldId id="1704" r:id="rId14"/>
    <p:sldId id="1757" r:id="rId15"/>
    <p:sldId id="1755" r:id="rId16"/>
    <p:sldId id="1760" r:id="rId17"/>
    <p:sldId id="1705" r:id="rId18"/>
    <p:sldId id="1756" r:id="rId19"/>
    <p:sldId id="1752" r:id="rId20"/>
    <p:sldId id="1735" r:id="rId21"/>
    <p:sldId id="1737" r:id="rId22"/>
    <p:sldId id="1738" r:id="rId23"/>
    <p:sldId id="1753" r:id="rId24"/>
    <p:sldId id="1749" r:id="rId25"/>
    <p:sldId id="1751" r:id="rId26"/>
    <p:sldId id="1750" r:id="rId27"/>
    <p:sldId id="1754" r:id="rId28"/>
    <p:sldId id="1764" r:id="rId29"/>
    <p:sldId id="26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74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-100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3/19/19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3/19/19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66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1" Type="http://schemas.openxmlformats.org/officeDocument/2006/relationships/themeOverride" Target="../theme/themeOverride1.x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julyedu.com/course/getDetail/140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公开课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JULYEDU</a:t>
                  </a:r>
                  <a:endParaRPr lang="en-US" altLang="zh-CN" sz="1660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前向神经网络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20" y="1192411"/>
            <a:ext cx="5600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</a:t>
            </a:r>
            <a:r>
              <a:rPr lang="en-US" altLang="zh-CN" dirty="0" smtClean="0"/>
              <a:t>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98" y="1143000"/>
            <a:ext cx="4965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 Neural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86" y="1315342"/>
            <a:ext cx="9265189" cy="45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9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 err="1"/>
              <a:t>PyTorch</a:t>
            </a:r>
            <a:r>
              <a:rPr lang="zh-TW" altLang="en-US" dirty="0"/>
              <a:t>构建深度学习模型</a:t>
            </a:r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深度学习模型框架概览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359469"/>
            <a:ext cx="3810000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8" y="2487083"/>
            <a:ext cx="5541437" cy="1108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32" y="1470616"/>
            <a:ext cx="3169631" cy="1084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835" y="4078600"/>
            <a:ext cx="2900475" cy="1219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48753" y="2941231"/>
            <a:ext cx="3360768" cy="978178"/>
            <a:chOff x="6748753" y="2891095"/>
            <a:chExt cx="3360768" cy="978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8753" y="2891095"/>
              <a:ext cx="854276" cy="9781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786838" y="3074923"/>
              <a:ext cx="23226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 err="1" smtClean="0"/>
                <a:t>Caffe</a:t>
              </a:r>
              <a:endParaRPr lang="en-US" sz="4000" b="1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175" y="4393744"/>
            <a:ext cx="4232537" cy="12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5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PyTorch与其他框架的对比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960" y="1196517"/>
            <a:ext cx="82477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 smtClean="0"/>
              <a:t>PyTorch</a:t>
            </a:r>
            <a:r>
              <a:rPr lang="en-US" sz="2400" dirty="0" smtClean="0"/>
              <a:t>: 动态计算图 Dynamic Computation Graph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Tensorflow</a:t>
            </a:r>
            <a:r>
              <a:rPr lang="en-US" sz="2400" dirty="0" smtClean="0"/>
              <a:t>: 静态计算图 Static Computation Graph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altLang="zh-CN" sz="2400" dirty="0" err="1" smtClean="0"/>
              <a:t>PyTorch</a:t>
            </a:r>
            <a:r>
              <a:rPr lang="zh-CN" altLang="en-US" sz="2400" dirty="0" smtClean="0"/>
              <a:t>代码通俗易懂，非常接近</a:t>
            </a:r>
            <a:r>
              <a:rPr lang="en-US" altLang="zh-CN" sz="2400" dirty="0" smtClean="0"/>
              <a:t>Python</a:t>
            </a:r>
            <a:r>
              <a:rPr lang="zh-CN" altLang="en-US" sz="2400" dirty="0" smtClean="0"/>
              <a:t>原生代码，不会让人感觉是完全在学习一门新的语言。</a:t>
            </a:r>
            <a:endParaRPr lang="en-US" altLang="zh-CN" sz="2400" dirty="0" smtClean="0"/>
          </a:p>
          <a:p>
            <a:pPr marL="285750" indent="-285750">
              <a:buFontTx/>
              <a:buChar char="-"/>
            </a:pPr>
            <a:endParaRPr lang="en-US" altLang="zh-CN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拥有</a:t>
            </a:r>
            <a:r>
              <a:rPr lang="zh-CN" altLang="zh-CN" sz="2400" dirty="0" smtClean="0"/>
              <a:t>F</a:t>
            </a:r>
            <a:r>
              <a:rPr lang="en-US" altLang="zh-CN" sz="2400" dirty="0" err="1" smtClean="0"/>
              <a:t>acebook</a:t>
            </a:r>
            <a:r>
              <a:rPr lang="zh-CN" altLang="en-US" sz="2400" dirty="0" smtClean="0"/>
              <a:t>支持，社区活跃。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416" y="3261377"/>
            <a:ext cx="6098616" cy="31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PyTorch可以做什么</a:t>
            </a:r>
            <a:r>
              <a:rPr lang="en-US" dirty="0" smtClean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6" y="1264188"/>
            <a:ext cx="10922036" cy="46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4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 err="1" smtClean="0"/>
              <a:t>精彩项目介绍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图像分类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57"/>
            <a:ext cx="11513407" cy="1603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2" y="2632839"/>
            <a:ext cx="8256508" cy="3120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063" y="5770506"/>
            <a:ext cx="395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floydhub</a:t>
            </a:r>
            <a:r>
              <a:rPr lang="en-US" dirty="0"/>
              <a:t>/</a:t>
            </a:r>
            <a:r>
              <a:rPr lang="en-US" dirty="0" err="1"/>
              <a:t>imagenet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36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O</a:t>
            </a:r>
            <a:r>
              <a:rPr lang="en-US" altLang="zh-CN" dirty="0" err="1" smtClean="0"/>
              <a:t>bject</a:t>
            </a:r>
            <a:r>
              <a:rPr lang="en-US" altLang="zh-CN" dirty="0" smtClean="0"/>
              <a:t> Detection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67" y="1220780"/>
            <a:ext cx="8744955" cy="4451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6815" y="5463458"/>
            <a:ext cx="441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amdegroot</a:t>
            </a:r>
            <a:r>
              <a:rPr lang="en-US" dirty="0"/>
              <a:t>/</a:t>
            </a:r>
            <a:r>
              <a:rPr lang="en-US" dirty="0" err="1"/>
              <a:t>ssd.pytorch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6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3561607"/>
            <a:chOff x="669926" y="1169733"/>
            <a:chExt cx="10850559" cy="3561607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828576" y="1309551"/>
              <a:ext cx="18839" cy="34217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ḷîḑè"/>
            <p:cNvSpPr/>
            <p:nvPr/>
          </p:nvSpPr>
          <p:spPr bwMode="auto">
            <a:xfrm>
              <a:off x="5756568" y="3912175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45" name="î$1idè"/>
            <p:cNvGrpSpPr/>
            <p:nvPr/>
          </p:nvGrpSpPr>
          <p:grpSpPr>
            <a:xfrm>
              <a:off x="4907868" y="3686248"/>
              <a:ext cx="595872" cy="595872"/>
              <a:chOff x="5283304" y="3131064"/>
              <a:chExt cx="595872" cy="595872"/>
            </a:xfrm>
          </p:grpSpPr>
          <p:sp>
            <p:nvSpPr>
              <p:cNvPr id="61" name="îṡ1idè"/>
              <p:cNvSpPr/>
              <p:nvPr/>
            </p:nvSpPr>
            <p:spPr bwMode="auto">
              <a:xfrm rot="2691234">
                <a:off x="5283304" y="3131064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îdé"/>
              <p:cNvSpPr/>
              <p:nvPr/>
            </p:nvSpPr>
            <p:spPr bwMode="auto">
              <a:xfrm>
                <a:off x="5298039" y="3141938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深度学习模型入门</a:t>
              </a:r>
              <a:endParaRPr lang="en-US" altLang="zh-CN" sz="2400" dirty="0"/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用</a:t>
              </a:r>
              <a:r>
                <a:rPr lang="en-US" altLang="zh-CN" sz="2400" dirty="0" err="1" smtClean="0"/>
                <a:t>PyTorch</a:t>
              </a:r>
              <a:r>
                <a:rPr lang="zh-CN" altLang="en-US" sz="2400" dirty="0" smtClean="0"/>
                <a:t>构建深度学习模型</a:t>
              </a:r>
              <a:endParaRPr lang="en-US" altLang="zh-CN" sz="2400" dirty="0"/>
            </a:p>
          </p:txBody>
        </p:sp>
        <p:sp>
          <p:nvSpPr>
            <p:cNvPr id="50" name="íşḻîdè"/>
            <p:cNvSpPr/>
            <p:nvPr/>
          </p:nvSpPr>
          <p:spPr bwMode="auto">
            <a:xfrm>
              <a:off x="6096000" y="377505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dirty="0" err="1" smtClean="0"/>
                <a:t>PyTorch</a:t>
              </a:r>
              <a:r>
                <a:rPr lang="zh-CN" altLang="en-US" sz="2400" dirty="0" smtClean="0"/>
                <a:t>精彩项目介绍</a:t>
              </a:r>
              <a:endParaRPr lang="en-US" altLang="zh-CN" sz="2400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286500" y="3559189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CycleGAN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7" y="1127090"/>
            <a:ext cx="9387672" cy="451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623" y="5677740"/>
            <a:ext cx="66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junyanz</a:t>
            </a:r>
            <a:r>
              <a:rPr lang="en-US" dirty="0"/>
              <a:t>/pytorch-CycleGAN-and-pix2pix</a:t>
            </a:r>
          </a:p>
        </p:txBody>
      </p:sp>
    </p:spTree>
    <p:extLst>
      <p:ext uri="{BB962C8B-B14F-4D97-AF65-F5344CB8AC3E}">
        <p14:creationId xmlns:p14="http://schemas.microsoft.com/office/powerpoint/2010/main" val="32083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Style Transfer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0" y="1172367"/>
            <a:ext cx="7139914" cy="4535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737" y="5736234"/>
            <a:ext cx="76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/zhanghang1989/</a:t>
            </a:r>
            <a:r>
              <a:rPr lang="en-US" dirty="0" err="1"/>
              <a:t>PyTorch</a:t>
            </a:r>
            <a:r>
              <a:rPr lang="en-US" dirty="0"/>
              <a:t>-Multi-Style-Transfer</a:t>
            </a:r>
          </a:p>
        </p:txBody>
      </p:sp>
    </p:spTree>
    <p:extLst>
      <p:ext uri="{BB962C8B-B14F-4D97-AF65-F5344CB8AC3E}">
        <p14:creationId xmlns:p14="http://schemas.microsoft.com/office/powerpoint/2010/main" val="4224272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1960" y="5652485"/>
            <a:ext cx="71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ruotianluo</a:t>
            </a:r>
            <a:r>
              <a:rPr lang="en-US" dirty="0"/>
              <a:t>/</a:t>
            </a:r>
            <a:r>
              <a:rPr lang="en-US" dirty="0" err="1"/>
              <a:t>ImageCaptioning.pytorch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82" y="1425178"/>
            <a:ext cx="9542260" cy="39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3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情感分析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30535" y="5630939"/>
            <a:ext cx="590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bentrevett</a:t>
            </a:r>
            <a:r>
              <a:rPr lang="en-US" dirty="0"/>
              <a:t>/</a:t>
            </a:r>
            <a:r>
              <a:rPr lang="en-US" dirty="0" err="1"/>
              <a:t>pytorch</a:t>
            </a:r>
            <a:r>
              <a:rPr lang="en-US" dirty="0"/>
              <a:t>-sentiment-analysis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8" y="1204253"/>
            <a:ext cx="6157774" cy="33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5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99748" y="5575112"/>
            <a:ext cx="414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allenai</a:t>
            </a:r>
            <a:r>
              <a:rPr lang="en-US" dirty="0"/>
              <a:t>/document-</a:t>
            </a:r>
            <a:r>
              <a:rPr lang="en-US" dirty="0" err="1"/>
              <a:t>qa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36" y="1252273"/>
            <a:ext cx="7023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Translation: </a:t>
            </a:r>
            <a:r>
              <a:rPr lang="en-US" dirty="0" err="1" smtClean="0"/>
              <a:t>OpenNMT-py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9" y="1159140"/>
            <a:ext cx="8890000" cy="264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26" y="3186023"/>
            <a:ext cx="6001848" cy="2745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2647" y="5337847"/>
            <a:ext cx="457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OpenNMT</a:t>
            </a:r>
            <a:r>
              <a:rPr lang="en-US" dirty="0"/>
              <a:t>/</a:t>
            </a:r>
            <a:r>
              <a:rPr lang="en-US" dirty="0" err="1"/>
              <a:t>OpenNMT-py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65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9" y="1183937"/>
            <a:ext cx="8164092" cy="3943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835" y="5449501"/>
            <a:ext cx="4829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/czs0x55aa/</a:t>
            </a:r>
            <a:r>
              <a:rPr lang="en-US" dirty="0" err="1"/>
              <a:t>pytorch-chatbot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29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05762" y="1793901"/>
            <a:ext cx="859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pytorch.org</a:t>
            </a:r>
            <a:r>
              <a:rPr lang="en-US" dirty="0"/>
              <a:t>/tutorials/intermediate/</a:t>
            </a:r>
            <a:r>
              <a:rPr lang="en-US" dirty="0" err="1"/>
              <a:t>reinforcement_q_learning.html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6222" y="1318302"/>
            <a:ext cx="391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jingweiz</a:t>
            </a:r>
            <a:r>
              <a:rPr lang="en-US" dirty="0"/>
              <a:t>/</a:t>
            </a:r>
            <a:r>
              <a:rPr lang="en-US" dirty="0" err="1"/>
              <a:t>pytorch-rl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01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如何成为PyTorch大神</a:t>
            </a:r>
            <a:r>
              <a:rPr lang="en-US" dirty="0" smtClean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6824" y="1240119"/>
            <a:ext cx="103392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学好深度学习的基础知识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学习PyTorch官方tutorial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学习GitHub以及各种博客上的</a:t>
            </a:r>
            <a:r>
              <a:rPr lang="en-US" sz="2400" dirty="0" err="1" smtClean="0"/>
              <a:t>教程</a:t>
            </a:r>
            <a:r>
              <a:rPr lang="en-US" sz="2400" dirty="0" smtClean="0"/>
              <a:t>(</a:t>
            </a:r>
            <a:r>
              <a:rPr lang="zh-CN" altLang="en-US" sz="2400" dirty="0" smtClean="0"/>
              <a:t>别人创建好的</a:t>
            </a:r>
            <a:r>
              <a:rPr lang="en-US" altLang="zh-CN" sz="2400" dirty="0" smtClean="0"/>
              <a:t>list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zh-CN" altLang="en-US" sz="2400" dirty="0" smtClean="0"/>
              <a:t>阅读</a:t>
            </a:r>
            <a:r>
              <a:rPr lang="en-US" altLang="zh-CN" sz="2400" dirty="0" smtClean="0"/>
              <a:t>documentation</a:t>
            </a:r>
            <a:r>
              <a:rPr lang="zh-CN" altLang="en-US" sz="2400" dirty="0" smtClean="0"/>
              <a:t>，使用论坛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discuss.pytorch.org</a:t>
            </a:r>
            <a:r>
              <a:rPr lang="en-US" altLang="zh-CN" sz="2400" dirty="0"/>
              <a:t>/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跑通以及学习开源PyTorch项目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阅读深度学习模型paper，学习别人的模型实现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通过阅读paper，自己实现模型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自己创造模型(</a:t>
            </a:r>
            <a:r>
              <a:rPr lang="en-US" sz="2400" dirty="0" err="1" smtClean="0"/>
              <a:t>也可以写paper</a:t>
            </a:r>
            <a:r>
              <a:rPr lang="en-US" sz="2400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err="1"/>
              <a:t>报名七月在线PyTorch</a:t>
            </a:r>
            <a:r>
              <a:rPr lang="en-US" sz="2400" dirty="0" err="1" smtClean="0"/>
              <a:t>课程</a:t>
            </a:r>
            <a:r>
              <a:rPr lang="en-US" sz="2400" dirty="0" smtClean="0"/>
              <a:t> </a:t>
            </a:r>
            <a:r>
              <a:rPr lang="en-US" sz="2400" dirty="0">
                <a:hlinkClick r:id="rId2"/>
              </a:rPr>
              <a:t>https://www.julyedu.com/course/getDetail/140/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958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深度学习模型入门</a:t>
            </a:r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什么是机器学习？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82" y="1220258"/>
            <a:ext cx="7173202" cy="3850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8319" y="5373350"/>
            <a:ext cx="542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Tom M. Mitchell,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 Learning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1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Modeling, Inference,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01800"/>
            <a:ext cx="9227730" cy="29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5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什么是深度学习？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64" y="1167325"/>
            <a:ext cx="9456694" cy="48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15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2192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4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什么是神经网络？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6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678"/>
            <a:ext cx="12192000" cy="48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913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2122</TotalTime>
  <Words>487</Words>
  <Application>Microsoft Macintosh PowerPoint</Application>
  <PresentationFormat>Custom</PresentationFormat>
  <Paragraphs>113</Paragraphs>
  <Slides>29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主题5</vt:lpstr>
      <vt:lpstr>PyTorch公开课</vt:lpstr>
      <vt:lpstr>PowerPoint Presentation</vt:lpstr>
      <vt:lpstr>深度学习模型入门</vt:lpstr>
      <vt:lpstr>什么是机器学习？</vt:lpstr>
      <vt:lpstr>Modeling, Inference, Learning</vt:lpstr>
      <vt:lpstr>什么是深度学习？</vt:lpstr>
      <vt:lpstr>什么是神经网络？</vt:lpstr>
      <vt:lpstr>什么是神经网络？</vt:lpstr>
      <vt:lpstr>激活函数</vt:lpstr>
      <vt:lpstr>前向神经网络</vt:lpstr>
      <vt:lpstr>Convolutional NN</vt:lpstr>
      <vt:lpstr>Recurrent Neural Networks</vt:lpstr>
      <vt:lpstr>用PyTorch构建深度学习模型</vt:lpstr>
      <vt:lpstr>深度学习模型框架概览</vt:lpstr>
      <vt:lpstr>PyTorch与其他框架的对比</vt:lpstr>
      <vt:lpstr>PyTorch可以做什么？</vt:lpstr>
      <vt:lpstr>PyTorch精彩项目介绍</vt:lpstr>
      <vt:lpstr>图像分类</vt:lpstr>
      <vt:lpstr>Object Detection</vt:lpstr>
      <vt:lpstr>CycleGAN</vt:lpstr>
      <vt:lpstr>Image Style Transfer</vt:lpstr>
      <vt:lpstr>Image Captioning</vt:lpstr>
      <vt:lpstr>情感分析</vt:lpstr>
      <vt:lpstr>Question Answering</vt:lpstr>
      <vt:lpstr>Translation: OpenNMT-py</vt:lpstr>
      <vt:lpstr>ChatBot</vt:lpstr>
      <vt:lpstr>Deep Reinforcement Learning</vt:lpstr>
      <vt:lpstr>如何成为PyTorch大神？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ZEWEI CHU</cp:lastModifiedBy>
  <cp:revision>85</cp:revision>
  <cp:lastPrinted>2017-09-04T16:00:00Z</cp:lastPrinted>
  <dcterms:created xsi:type="dcterms:W3CDTF">2017-09-04T16:00:00Z</dcterms:created>
  <dcterms:modified xsi:type="dcterms:W3CDTF">2019-03-20T14:17:42Z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